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5800-25F4-4F61-83E5-F92302CDCA2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684D-F9E7-4AB0-9B0C-69B0E1B3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openxmlformats.org/officeDocument/2006/relationships/image" Target="../media/image12.pn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катя абвг\1487006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Ы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76" r="76825"/>
          <a:stretch/>
        </p:blipFill>
        <p:spPr>
          <a:xfrm>
            <a:off x="1923" y="4630429"/>
            <a:ext cx="1404367" cy="182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48" t="59776"/>
          <a:stretch/>
        </p:blipFill>
        <p:spPr>
          <a:xfrm>
            <a:off x="5436096" y="4557147"/>
            <a:ext cx="1543322" cy="1656184"/>
          </a:xfrm>
          <a:prstGeom prst="rect">
            <a:avLst/>
          </a:prstGeom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катя абвг\1487006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произносит звук Ы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48" t="59776"/>
          <a:stretch/>
        </p:blipFill>
        <p:spPr>
          <a:xfrm>
            <a:off x="47358" y="5161912"/>
            <a:ext cx="1543322" cy="1656184"/>
          </a:xfrm>
          <a:prstGeom prst="rect">
            <a:avLst/>
          </a:prstGeom>
        </p:spPr>
      </p:pic>
      <p:pic>
        <p:nvPicPr>
          <p:cNvPr id="6" name="Picture 3" descr="D:\temp\Rar$DI59.041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362" y="1010702"/>
            <a:ext cx="1719111" cy="2563717"/>
          </a:xfrm>
          <a:prstGeom prst="rect">
            <a:avLst/>
          </a:prstGeom>
          <a:noFill/>
        </p:spPr>
      </p:pic>
      <p:pic>
        <p:nvPicPr>
          <p:cNvPr id="7" name="Рисунок 6" descr="C:\Users\User\Pictures\img24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627" y="1151011"/>
            <a:ext cx="1546260" cy="258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img24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412" y="945338"/>
            <a:ext cx="1675804" cy="244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img234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348" b="98757" l="0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313" y="2992921"/>
            <a:ext cx="1912866" cy="280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Pictures\img19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854" y="3380726"/>
            <a:ext cx="2357454" cy="27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D:\temp\Rar$DI57.717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9796" y="3246565"/>
            <a:ext cx="2248809" cy="3611435"/>
          </a:xfrm>
          <a:prstGeom prst="rect">
            <a:avLst/>
          </a:prstGeom>
          <a:noFill/>
        </p:spPr>
      </p:pic>
      <p:pic>
        <p:nvPicPr>
          <p:cNvPr id="12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" y="1603964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611" y="1745669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80" y="1755842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5" y="3159965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981" y="4198748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267" y="3534249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>
            <a:hlinkClick r:id="rId15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дминистратор\Desktop\катя абвг\1487006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слова где есть звук Ы.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катя абвг\img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1996" r="64206" b="40652"/>
          <a:stretch>
            <a:fillRect/>
          </a:stretch>
        </p:blipFill>
        <p:spPr bwMode="auto">
          <a:xfrm>
            <a:off x="571472" y="1285860"/>
            <a:ext cx="2643206" cy="262251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атя абвг\img3.jpg"/>
          <p:cNvPicPr>
            <a:picLocks noChangeAspect="1" noChangeArrowheads="1"/>
          </p:cNvPicPr>
          <p:nvPr/>
        </p:nvPicPr>
        <p:blipFill>
          <a:blip r:embed="rId5"/>
          <a:srcRect l="35937" t="10937" r="35938" b="62500"/>
          <a:stretch>
            <a:fillRect/>
          </a:stretch>
        </p:blipFill>
        <p:spPr bwMode="auto">
          <a:xfrm>
            <a:off x="3714744" y="1643050"/>
            <a:ext cx="2319634" cy="164307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катя абвг\img3.jpg"/>
          <p:cNvPicPr>
            <a:picLocks noChangeAspect="1" noChangeArrowheads="1"/>
          </p:cNvPicPr>
          <p:nvPr/>
        </p:nvPicPr>
        <p:blipFill>
          <a:blip r:embed="rId6"/>
          <a:srcRect l="65234" t="57813" r="10156" b="4687"/>
          <a:stretch>
            <a:fillRect/>
          </a:stretch>
        </p:blipFill>
        <p:spPr bwMode="auto">
          <a:xfrm>
            <a:off x="5072066" y="3500438"/>
            <a:ext cx="1928826" cy="2204373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катя абвг\kisspng-cheese-image-portable-network-graphics-food-5c2cfad96c7e83.7530928615464516734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428736"/>
            <a:ext cx="1928826" cy="180023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катя абвг\kisspng-clip-art-portable-network-graphics-transparency-im-5ca76be8542f90.18022091155447600834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786190"/>
            <a:ext cx="2571768" cy="1771662"/>
          </a:xfrm>
          <a:prstGeom prst="rect">
            <a:avLst/>
          </a:prstGeom>
          <a:noFill/>
        </p:spPr>
      </p:pic>
      <p:pic>
        <p:nvPicPr>
          <p:cNvPr id="8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517" y="202483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310" y="164305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1" y="435371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619" y="390837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336" y="2385639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48" t="59776"/>
          <a:stretch/>
        </p:blipFill>
        <p:spPr>
          <a:xfrm>
            <a:off x="4231707" y="4650695"/>
            <a:ext cx="154332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Звук Ы</vt:lpstr>
      <vt:lpstr>Кто произносит звук Ы?</vt:lpstr>
      <vt:lpstr>Найди слова где есть звук 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Ы</dc:title>
  <dc:creator>1</dc:creator>
  <cp:lastModifiedBy>1</cp:lastModifiedBy>
  <cp:revision>9</cp:revision>
  <dcterms:created xsi:type="dcterms:W3CDTF">2019-11-08T07:33:00Z</dcterms:created>
  <dcterms:modified xsi:type="dcterms:W3CDTF">2020-01-09T04:35:51Z</dcterms:modified>
</cp:coreProperties>
</file>